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909175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66" y="-360"/>
      </p:cViewPr>
      <p:guideLst>
        <p:guide orient="horz" pos="2160"/>
        <p:guide pos="3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3188" y="2130426"/>
            <a:ext cx="8422799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6376" y="3886200"/>
            <a:ext cx="69364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67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52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6272" y="274639"/>
            <a:ext cx="2415361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748" y="274639"/>
            <a:ext cx="7084372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25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93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756" y="4406901"/>
            <a:ext cx="84227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756" y="2906713"/>
            <a:ext cx="8422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66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747" y="1600201"/>
            <a:ext cx="47498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51768" y="1600201"/>
            <a:ext cx="47498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10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459" y="274638"/>
            <a:ext cx="89182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459" y="1535113"/>
            <a:ext cx="43782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459" y="2174875"/>
            <a:ext cx="437827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3724" y="1535113"/>
            <a:ext cx="43799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3724" y="2174875"/>
            <a:ext cx="43799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418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75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60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459" y="273050"/>
            <a:ext cx="32600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4212" y="273051"/>
            <a:ext cx="553950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459" y="1435101"/>
            <a:ext cx="32600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10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2268" y="4800600"/>
            <a:ext cx="59455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2268" y="612775"/>
            <a:ext cx="59455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2268" y="5367338"/>
            <a:ext cx="59455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14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459" y="274638"/>
            <a:ext cx="89182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459" y="1600201"/>
            <a:ext cx="89182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459" y="6356351"/>
            <a:ext cx="2312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9369-7845-4CC8-BCE3-24C24C408593}" type="datetimeFigureOut">
              <a:rPr lang="ko-KR" altLang="en-US" smtClean="0"/>
              <a:t>2015-05-19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5635" y="6356351"/>
            <a:ext cx="3137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101575" y="6356351"/>
            <a:ext cx="2312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8F7E-D36A-4BF4-B487-F14C929DD2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4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사용자 지정</PresentationFormat>
  <Paragraphs>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jiyounk</dc:creator>
  <cp:lastModifiedBy>jiyounk</cp:lastModifiedBy>
  <cp:revision>2</cp:revision>
  <dcterms:created xsi:type="dcterms:W3CDTF">2015-05-19T07:08:49Z</dcterms:created>
  <dcterms:modified xsi:type="dcterms:W3CDTF">2015-05-19T07:32:34Z</dcterms:modified>
</cp:coreProperties>
</file>