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1" d="100"/>
          <a:sy n="91" d="100"/>
        </p:scale>
        <p:origin x="-1374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349AED-96DA-42BA-B6C8-83F06C99F7E9}" type="datetimeFigureOut">
              <a:rPr lang="ko-KR" altLang="en-US" smtClean="0"/>
              <a:t>2014-06-03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3557F1-0AC1-4270-84D5-83539704A96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3873591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349AED-96DA-42BA-B6C8-83F06C99F7E9}" type="datetimeFigureOut">
              <a:rPr lang="ko-KR" altLang="en-US" smtClean="0"/>
              <a:t>2014-06-03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3557F1-0AC1-4270-84D5-83539704A96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333477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349AED-96DA-42BA-B6C8-83F06C99F7E9}" type="datetimeFigureOut">
              <a:rPr lang="ko-KR" altLang="en-US" smtClean="0"/>
              <a:t>2014-06-03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3557F1-0AC1-4270-84D5-83539704A96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391330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349AED-96DA-42BA-B6C8-83F06C99F7E9}" type="datetimeFigureOut">
              <a:rPr lang="ko-KR" altLang="en-US" smtClean="0"/>
              <a:t>2014-06-03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3557F1-0AC1-4270-84D5-83539704A96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0683554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349AED-96DA-42BA-B6C8-83F06C99F7E9}" type="datetimeFigureOut">
              <a:rPr lang="ko-KR" altLang="en-US" smtClean="0"/>
              <a:t>2014-06-03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3557F1-0AC1-4270-84D5-83539704A96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0865799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349AED-96DA-42BA-B6C8-83F06C99F7E9}" type="datetimeFigureOut">
              <a:rPr lang="ko-KR" altLang="en-US" smtClean="0"/>
              <a:t>2014-06-03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3557F1-0AC1-4270-84D5-83539704A96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78110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349AED-96DA-42BA-B6C8-83F06C99F7E9}" type="datetimeFigureOut">
              <a:rPr lang="ko-KR" altLang="en-US" smtClean="0"/>
              <a:t>2014-06-03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3557F1-0AC1-4270-84D5-83539704A96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2104071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349AED-96DA-42BA-B6C8-83F06C99F7E9}" type="datetimeFigureOut">
              <a:rPr lang="ko-KR" altLang="en-US" smtClean="0"/>
              <a:t>2014-06-03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3557F1-0AC1-4270-84D5-83539704A96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1924477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349AED-96DA-42BA-B6C8-83F06C99F7E9}" type="datetimeFigureOut">
              <a:rPr lang="ko-KR" altLang="en-US" smtClean="0"/>
              <a:t>2014-06-03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3557F1-0AC1-4270-84D5-83539704A96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6630340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349AED-96DA-42BA-B6C8-83F06C99F7E9}" type="datetimeFigureOut">
              <a:rPr lang="ko-KR" altLang="en-US" smtClean="0"/>
              <a:t>2014-06-03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3557F1-0AC1-4270-84D5-83539704A96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1889613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349AED-96DA-42BA-B6C8-83F06C99F7E9}" type="datetimeFigureOut">
              <a:rPr lang="ko-KR" altLang="en-US" smtClean="0"/>
              <a:t>2014-06-03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3557F1-0AC1-4270-84D5-83539704A96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7953574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349AED-96DA-42BA-B6C8-83F06C99F7E9}" type="datetimeFigureOut">
              <a:rPr lang="ko-KR" altLang="en-US" smtClean="0"/>
              <a:t>2014-06-03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3557F1-0AC1-4270-84D5-83539704A96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0168588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812" y="-16874"/>
            <a:ext cx="9147812" cy="68748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95856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16764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16764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16764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811" y="0"/>
            <a:ext cx="9147811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16764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584"/>
            <a:ext cx="9144000" cy="68554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16764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509" y="0"/>
            <a:ext cx="915451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16764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2" y="0"/>
            <a:ext cx="914267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16764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16764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16764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7926"/>
            <a:ext cx="9144000" cy="68659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16764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16764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812" y="0"/>
            <a:ext cx="9147812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16764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</TotalTime>
  <Words>0</Words>
  <Application>Microsoft Office PowerPoint</Application>
  <PresentationFormat>화면 슬라이드 쇼(4:3)</PresentationFormat>
  <Paragraphs>0</Paragraphs>
  <Slides>13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13</vt:i4>
      </vt:variant>
    </vt:vector>
  </HeadingPairs>
  <TitlesOfParts>
    <vt:vector size="14" baseType="lpstr">
      <vt:lpstr>Office 테마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SDS</dc:creator>
  <cp:lastModifiedBy>SDS</cp:lastModifiedBy>
  <cp:revision>4</cp:revision>
  <dcterms:created xsi:type="dcterms:W3CDTF">2014-06-03T01:15:22Z</dcterms:created>
  <dcterms:modified xsi:type="dcterms:W3CDTF">2014-06-03T13:39:29Z</dcterms:modified>
</cp:coreProperties>
</file>