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8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20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81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33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40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0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1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77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29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42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FE2E-F21F-4BBD-8F82-4901F80218E0}" type="datetimeFigureOut">
              <a:rPr lang="ko-KR" altLang="en-US" smtClean="0"/>
              <a:t>2014-06-03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1CEE-77B9-42BB-BD01-944F4582D9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5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8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8" y="0"/>
            <a:ext cx="9153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6"/>
            <a:ext cx="9144000" cy="684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6"/>
            <a:ext cx="9144000" cy="68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3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SDS</dc:creator>
  <cp:lastModifiedBy>SDS</cp:lastModifiedBy>
  <cp:revision>1</cp:revision>
  <dcterms:created xsi:type="dcterms:W3CDTF">2014-06-03T13:38:38Z</dcterms:created>
  <dcterms:modified xsi:type="dcterms:W3CDTF">2014-06-03T13:45:38Z</dcterms:modified>
</cp:coreProperties>
</file>