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909175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76" y="-90"/>
      </p:cViewPr>
      <p:guideLst>
        <p:guide orient="horz" pos="2160"/>
        <p:guide pos="3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3188" y="2130426"/>
            <a:ext cx="8422799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6376" y="3886200"/>
            <a:ext cx="69364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F7C-D0BF-4880-99BB-BD3A243A3C76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6B9-2CCF-471C-8758-C5EA7B970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75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F7C-D0BF-4880-99BB-BD3A243A3C76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6B9-2CCF-471C-8758-C5EA7B970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86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4152" y="274639"/>
            <a:ext cx="2229564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459" y="274639"/>
            <a:ext cx="652354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F7C-D0BF-4880-99BB-BD3A243A3C76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6B9-2CCF-471C-8758-C5EA7B970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63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F7C-D0BF-4880-99BB-BD3A243A3C76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6B9-2CCF-471C-8758-C5EA7B970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75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756" y="4406901"/>
            <a:ext cx="84227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756" y="2906713"/>
            <a:ext cx="8422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F7C-D0BF-4880-99BB-BD3A243A3C76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6B9-2CCF-471C-8758-C5EA7B970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459" y="1600201"/>
            <a:ext cx="43765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7164" y="1600201"/>
            <a:ext cx="43765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F7C-D0BF-4880-99BB-BD3A243A3C76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6B9-2CCF-471C-8758-C5EA7B970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459" y="1535113"/>
            <a:ext cx="43782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459" y="2174875"/>
            <a:ext cx="437827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3724" y="1535113"/>
            <a:ext cx="43799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3724" y="2174875"/>
            <a:ext cx="43799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F7C-D0BF-4880-99BB-BD3A243A3C76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6B9-2CCF-471C-8758-C5EA7B970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46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F7C-D0BF-4880-99BB-BD3A243A3C76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6B9-2CCF-471C-8758-C5EA7B970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44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F7C-D0BF-4880-99BB-BD3A243A3C76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6B9-2CCF-471C-8758-C5EA7B970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69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459" y="273050"/>
            <a:ext cx="32600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4212" y="273051"/>
            <a:ext cx="553950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459" y="1435101"/>
            <a:ext cx="32600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F7C-D0BF-4880-99BB-BD3A243A3C76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6B9-2CCF-471C-8758-C5EA7B970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66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2268" y="4800600"/>
            <a:ext cx="59455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2268" y="612775"/>
            <a:ext cx="59455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2268" y="5367338"/>
            <a:ext cx="59455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F7C-D0BF-4880-99BB-BD3A243A3C76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6B9-2CCF-471C-8758-C5EA7B970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13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459" y="274638"/>
            <a:ext cx="89182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459" y="1600201"/>
            <a:ext cx="89182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459" y="6356351"/>
            <a:ext cx="2312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7F7C-D0BF-4880-99BB-BD3A243A3C76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5635" y="6356351"/>
            <a:ext cx="3137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01575" y="6356351"/>
            <a:ext cx="2312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C86B9-2CCF-471C-8758-C5EA7B970F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9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3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사용자 지정</PresentationFormat>
  <Paragraphs>0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jiyounk</dc:creator>
  <cp:lastModifiedBy>jiyounk</cp:lastModifiedBy>
  <cp:revision>2</cp:revision>
  <dcterms:created xsi:type="dcterms:W3CDTF">2015-05-19T07:32:45Z</dcterms:created>
  <dcterms:modified xsi:type="dcterms:W3CDTF">2015-05-19T07:42:52Z</dcterms:modified>
</cp:coreProperties>
</file>